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356725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851A-595E-4659-AF1A-BA34AC4E19D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CD6F-DFD4-4494-BC3C-2990249C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851A-595E-4659-AF1A-BA34AC4E19D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CD6F-DFD4-4494-BC3C-2990249C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Individualni </a:t>
            </a:r>
            <a:br>
              <a:rPr lang="en-US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razvojno</a:t>
            </a:r>
            <a:r>
              <a:rPr lang="sr-Latn-ME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obrazovni </a:t>
            </a:r>
            <a:r>
              <a:rPr lang="sr-Latn-ME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(IROP) </a:t>
            </a:r>
            <a:endParaRPr lang="sr-Latn-RS" sz="5200" b="1" spc="-1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4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br>
              <a:rPr lang="sr-Latn-R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 – uvodne (1)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1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 – uvodne (2)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7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 – uvodne (3)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Kognitivne vještine </a:t>
            </a:r>
            <a:r>
              <a:rPr lang="sr-Latn-ME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sr-Latn-ME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sposobnosti koje su u osnovi usvajanja znanja i vještina)</a:t>
            </a:r>
            <a:endParaRPr lang="sr-Latn-M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Kognitivne vještine </a:t>
            </a:r>
            <a:r>
              <a:rPr lang="sr-Latn-ME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sr-Latn-ME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Kognitivne vještine </a:t>
            </a:r>
            <a:r>
              <a:rPr lang="sr-Latn-ME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sr-Latn-ME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9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Govorno-jezičke i vještine komunikacije (1)</a:t>
            </a:r>
            <a:r>
              <a:rPr lang="sr-Latn-ME" alt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altLang="en-US" sz="2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govorno-jezičke sposobnosti u kontekstu komunikacije,     verbalna – neverbalna komunikacija, alternativna komunikacija)</a:t>
            </a:r>
            <a:endParaRPr lang="sr-Latn-ME" alt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Govorno-jezičke i vještine komunikacije (2)</a:t>
            </a:r>
            <a:r>
              <a:rPr lang="sr-Latn-ME" alt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alt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M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Govorno-jezičke i vještine komunikacije (3)</a:t>
            </a:r>
            <a:r>
              <a:rPr lang="sr-Latn-ME" alt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ME" alt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M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4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ME" altLang="en-US" sz="32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Socijalne vještine (uključujući samostalnost, igru, ponašanje i sl.) (1)</a:t>
            </a:r>
            <a:endParaRPr lang="sr-Latn-ME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IROP je…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5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Socijalne vještine (uključujući samostalnost, igru, ponašanje i sl.) (2)</a:t>
            </a:r>
            <a:endParaRPr lang="sr-Latn-ME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2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 sz="32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Socijalne vještine (uključujući samostalnost, igru, ponašanje i sl.) (3)</a:t>
            </a:r>
            <a:endParaRPr lang="sr-Latn-M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Socijalne vještine (uključujući samostalnost, igru, ponašanje i sl.) (4)</a:t>
            </a:r>
            <a:endParaRPr lang="sr-Latn-ME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6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Motoričke vještine </a:t>
            </a:r>
            <a:b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(fina i krupna motorika, kretanje)</a:t>
            </a:r>
            <a:r>
              <a:rPr lang="sr-Latn-ME" alt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sv-SE" altLang="en-US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v-SE" altLang="en-US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sr-Latn-ME" alt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0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ME" altLang="en-US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Motoričke vještine </a:t>
            </a:r>
            <a:br>
              <a:rPr lang="sr-Latn-ME" altLang="en-US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v-SE" altLang="en-US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(fina i krupna motorika, kretanje)</a:t>
            </a:r>
            <a:r>
              <a:rPr lang="sr-Latn-ME" altLang="en-US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(2)</a:t>
            </a:r>
            <a:r>
              <a:rPr lang="sv-SE" altLang="en-US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v-SE" altLang="en-US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sr-Latn-ME" alt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4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Ciljevi i strategije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81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Cilj</a:t>
            </a:r>
            <a:r>
              <a:rPr lang="sr-Latn-ME" altLang="en-US" sz="40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za oblast razvoja u kojoj je đetetu potrebna podrška (1)</a:t>
            </a:r>
            <a:r>
              <a:rPr lang="en-US" altLang="en-US" sz="4000" b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en-US" altLang="en-US" sz="4000" b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endParaRPr lang="sr-Latn-ME" altLang="en-US" sz="40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4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Cilj</a:t>
            </a:r>
            <a:r>
              <a:rPr lang="sr-Latn-ME" altLang="en-US" sz="36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za oblast razvoja u kojoj je đetetu potrebna podrška (2)</a:t>
            </a:r>
            <a:endParaRPr lang="sr-Latn-M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1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altLang="en-US" sz="40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altLang="en-US" sz="40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onkretne aktivnosti/metode/oblici rada, kojima se postiže cilj</a:t>
            </a:r>
            <a:endParaRPr lang="sr-Latn-ME" altLang="en-US" sz="4000" b="1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r>
              <a:rPr lang="sr-Latn-R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-om se</a:t>
            </a:r>
            <a:r>
              <a:rPr lang="en-GB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6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altLang="en-US" sz="40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Načini i postupci praćenja, provjere i vrednovanja postignuća</a:t>
            </a:r>
            <a:r>
              <a:rPr lang="en-US" altLang="en-US" sz="4000" b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en-US" altLang="en-US" sz="4000" b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endParaRPr lang="sr-Latn-ME" altLang="en-US" sz="40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5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NUŽNO je...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1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4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Uprava</a:t>
            </a:r>
            <a:r>
              <a:rPr lang="sr-Latn-ME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škole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Nastavnici</a:t>
            </a:r>
            <a:endParaRPr lang="en-GB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8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Stručna</a:t>
            </a:r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služba (pedagog, psiholog</a:t>
            </a:r>
            <a:r>
              <a:rPr lang="sr-Latn-ME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logoped, defektolog</a:t>
            </a:r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8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Defektolog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(resursnog centra, član mobilnog tima)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2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spc="-15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Roditelji/staratelji</a:t>
            </a:r>
            <a:endParaRPr lang="en-GB" sz="3600" b="1" spc="-1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1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</Words>
  <Application>Microsoft Office PowerPoint</Application>
  <PresentationFormat>On-screen Show (4:3)</PresentationFormat>
  <Paragraphs>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Individualni  razvojno - obrazovni program  (IROP) </vt:lpstr>
      <vt:lpstr>IROP je…</vt:lpstr>
      <vt:lpstr>IROP-om se…</vt:lpstr>
      <vt:lpstr>Tim</vt:lpstr>
      <vt:lpstr>Uprava škole</vt:lpstr>
      <vt:lpstr>Nastavnici</vt:lpstr>
      <vt:lpstr>Stručna služba (pedagog, psiholog, logoped, defektolog) </vt:lpstr>
      <vt:lpstr>Defektolog (resursnog centra, član mobilnog tima)</vt:lpstr>
      <vt:lpstr>Roditelji/staratelji</vt:lpstr>
      <vt:lpstr>IROP Informacije – uvodne (1)</vt:lpstr>
      <vt:lpstr>Informacije – uvodne (2)</vt:lpstr>
      <vt:lpstr>Informacije – uvodne (3)</vt:lpstr>
      <vt:lpstr>Kognitivne vještine (1) (sposobnosti koje su u osnovi usvajanja znanja i vještina)</vt:lpstr>
      <vt:lpstr>Kognitivne vještine (2)</vt:lpstr>
      <vt:lpstr>Kognitivne vještine (3)</vt:lpstr>
      <vt:lpstr>Govorno-jezičke i vještine komunikacije (1) (govorno-jezičke sposobnosti u kontekstu komunikacije,     verbalna – neverbalna komunikacija, alternativna komunikacija)</vt:lpstr>
      <vt:lpstr>Govorno-jezičke i vještine komunikacije (2) </vt:lpstr>
      <vt:lpstr>Govorno-jezičke i vještine komunikacije (3) </vt:lpstr>
      <vt:lpstr>Socijalne vještine (uključujući samostalnost, igru, ponašanje i sl.) (1)</vt:lpstr>
      <vt:lpstr>Socijalne vještine (uključujući samostalnost, igru, ponašanje i sl.) (2)</vt:lpstr>
      <vt:lpstr>Socijalne vještine (uključujući samostalnost, igru, ponašanje i sl.) (3)</vt:lpstr>
      <vt:lpstr>Socijalne vještine (uključujući samostalnost, igru, ponašanje i sl.) (4)</vt:lpstr>
      <vt:lpstr>Motoričke vještine  (fina i krupna motorika, kretanje) (1) </vt:lpstr>
      <vt:lpstr>Motoričke vještine  (fina i krupna motorika, kretanje) (2) </vt:lpstr>
      <vt:lpstr>PowerPoint Presentation</vt:lpstr>
      <vt:lpstr>Ciljevi i strategije</vt:lpstr>
      <vt:lpstr>Cilj za oblast razvoja u kojoj je đetetu potrebna podrška (1) </vt:lpstr>
      <vt:lpstr>Cilj za oblast razvoja u kojoj je đetetu potrebna podrška (2)</vt:lpstr>
      <vt:lpstr>Konkretne aktivnosti/metode/oblici rada, kojima se postiže cilj</vt:lpstr>
      <vt:lpstr>Načini i postupci praćenja, provjere i vrednovanja postignuća </vt:lpstr>
      <vt:lpstr>NUŽNO je...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Individualni  razvojno - obrazovni program  (IROP)</dc:title>
  <dc:creator>Ucenik</dc:creator>
  <cp:lastModifiedBy>Anita Maric</cp:lastModifiedBy>
  <cp:revision>3</cp:revision>
  <dcterms:created xsi:type="dcterms:W3CDTF">2017-04-05T12:08:50Z</dcterms:created>
  <dcterms:modified xsi:type="dcterms:W3CDTF">2017-04-07T06:59:47Z</dcterms:modified>
</cp:coreProperties>
</file>